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4"/>
    <p:sldMasterId id="2147483683" r:id="rId5"/>
    <p:sldMasterId id="2147483695" r:id="rId6"/>
  </p:sldMasterIdLst>
  <p:notesMasterIdLst>
    <p:notesMasterId r:id="rId10"/>
  </p:notesMasterIdLst>
  <p:sldIdLst>
    <p:sldId id="330" r:id="rId7"/>
    <p:sldId id="381" r:id="rId8"/>
    <p:sldId id="36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2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39" autoAdjust="0"/>
    <p:restoredTop sz="96327" autoAdjust="0"/>
  </p:normalViewPr>
  <p:slideViewPr>
    <p:cSldViewPr snapToGrid="0" snapToObjects="1">
      <p:cViewPr varScale="1">
        <p:scale>
          <a:sx n="81" d="100"/>
          <a:sy n="81" d="100"/>
        </p:scale>
        <p:origin x="300" y="60"/>
      </p:cViewPr>
      <p:guideLst>
        <p:guide orient="horz" pos="773"/>
        <p:guide pos="24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F975A-ECAD-2E4D-946C-AE407A24D66F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FBC151-D56C-0949-9E71-58A6BB472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893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BC151-D56C-0949-9E71-58A6BB472EB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5796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18929" y="3793068"/>
            <a:ext cx="6795913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8930" y="333633"/>
            <a:ext cx="6795913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787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718" r:id="rId2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3197" y="1854075"/>
            <a:ext cx="6975413" cy="193899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CSE 6040/x</a:t>
            </a:r>
            <a:br>
              <a:rPr lang="en-US" dirty="0">
                <a:latin typeface="Helvetica" pitchFamily="2" charset="0"/>
                <a:cs typeface="Calibri" panose="020F0502020204030204" pitchFamily="34" charset="0"/>
              </a:rPr>
            </a:br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Programming Skills</a:t>
            </a:r>
            <a:br>
              <a:rPr lang="en-US" dirty="0">
                <a:latin typeface="Helvetica" pitchFamily="2" charset="0"/>
                <a:cs typeface="Calibri" panose="020F0502020204030204" pitchFamily="34" charset="0"/>
              </a:rPr>
            </a:br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Office Hours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Helvetica Light" panose="020B0403020202020204" pitchFamily="34" charset="0"/>
              </a:rPr>
              <a:t>Week 7, </a:t>
            </a:r>
            <a:r>
              <a:rPr lang="en-US">
                <a:latin typeface="Helvetica Light" panose="020B0403020202020204" pitchFamily="34" charset="0"/>
              </a:rPr>
              <a:t>Session 1</a:t>
            </a:r>
            <a:endParaRPr lang="en-US" dirty="0"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808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for This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02290"/>
            <a:ext cx="11430000" cy="5430712"/>
          </a:xfrm>
        </p:spPr>
        <p:txBody>
          <a:bodyPr>
            <a:normAutofit fontScale="85000" lnSpcReduction="20000"/>
          </a:bodyPr>
          <a:lstStyle/>
          <a:p>
            <a:r>
              <a:rPr lang="en-US" sz="3600" dirty="0"/>
              <a:t>Session 1</a:t>
            </a:r>
          </a:p>
          <a:p>
            <a:pPr lvl="1"/>
            <a:r>
              <a:rPr lang="en-US" sz="2800" dirty="0">
                <a:solidFill>
                  <a:srgbClr val="484A4C"/>
                </a:solidFill>
                <a:latin typeface="Helvetica Neue"/>
              </a:rPr>
              <a:t>More Pandas functions</a:t>
            </a:r>
          </a:p>
          <a:p>
            <a:pPr lvl="2"/>
            <a:r>
              <a:rPr lang="en-US" sz="2400" dirty="0">
                <a:solidFill>
                  <a:srgbClr val="484A4C"/>
                </a:solidFill>
                <a:latin typeface="Helvetica Neue"/>
              </a:rPr>
              <a:t>Index operations</a:t>
            </a:r>
          </a:p>
          <a:p>
            <a:pPr lvl="2"/>
            <a:r>
              <a:rPr lang="en-US" sz="2400" dirty="0">
                <a:solidFill>
                  <a:srgbClr val="484A4C"/>
                </a:solidFill>
                <a:latin typeface="Helvetica Neue"/>
              </a:rPr>
              <a:t>Concat/Append</a:t>
            </a:r>
          </a:p>
          <a:p>
            <a:pPr lvl="2"/>
            <a:r>
              <a:rPr lang="en-US" sz="2400" dirty="0"/>
              <a:t>Merge</a:t>
            </a:r>
          </a:p>
          <a:p>
            <a:pPr lvl="2"/>
            <a:r>
              <a:rPr lang="en-US" sz="2400" dirty="0"/>
              <a:t>Groupby and Aggregation</a:t>
            </a:r>
          </a:p>
          <a:p>
            <a:pPr lvl="1"/>
            <a:r>
              <a:rPr lang="en-US" sz="2800" dirty="0"/>
              <a:t>Troubleshooting Pandas dataframes</a:t>
            </a:r>
          </a:p>
          <a:p>
            <a:r>
              <a:rPr lang="en-US" sz="3600" dirty="0"/>
              <a:t>Session 2</a:t>
            </a:r>
            <a:endParaRPr lang="en-US" sz="2800" dirty="0"/>
          </a:p>
          <a:p>
            <a:pPr lvl="1"/>
            <a:r>
              <a:rPr lang="en-US" sz="2800" dirty="0">
                <a:solidFill>
                  <a:srgbClr val="484A4C"/>
                </a:solidFill>
                <a:latin typeface="Helvetica Neue"/>
              </a:rPr>
              <a:t>Introduction to SQL – Prof Vuduc class video:  2022-10-11 SQL, starting from 24:00 to the end, 52:00 at 1.25 speed (41 minutes runtime).</a:t>
            </a:r>
          </a:p>
          <a:p>
            <a:pPr lvl="1"/>
            <a:r>
              <a:rPr lang="en-US" sz="2800" dirty="0">
                <a:solidFill>
                  <a:srgbClr val="484A4C"/>
                </a:solidFill>
                <a:latin typeface="Helvetica Neue"/>
              </a:rPr>
              <a:t>Introduction to SQL NB01</a:t>
            </a: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2"/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to write SQL queries and use sqlite3 in Jupyter NB’s.</a:t>
            </a:r>
          </a:p>
          <a:p>
            <a:pPr lvl="2"/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DB Browser for SQLite</a:t>
            </a:r>
          </a:p>
          <a:p>
            <a:pPr lvl="1"/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Introduction to SQL NB02</a:t>
            </a:r>
          </a:p>
          <a:p>
            <a:pPr lvl="2"/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Aggregate function overview</a:t>
            </a:r>
          </a:p>
          <a:p>
            <a:pPr lvl="2"/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String manipulations, in select and sorting/joining</a:t>
            </a:r>
          </a:p>
          <a:p>
            <a:pPr lvl="2"/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to query data from a database and create a pandas dataframe from 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796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656914-2C93-59A2-6D4B-BA0182D8C2AA}"/>
              </a:ext>
            </a:extLst>
          </p:cNvPr>
          <p:cNvSpPr txBox="1">
            <a:spLocks/>
          </p:cNvSpPr>
          <p:nvPr/>
        </p:nvSpPr>
        <p:spPr>
          <a:xfrm>
            <a:off x="520700" y="2445153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algn="ctr"/>
            <a:r>
              <a:rPr lang="en-US" dirty="0"/>
              <a:t>Open Discussion / Q&amp;A</a:t>
            </a:r>
          </a:p>
        </p:txBody>
      </p:sp>
    </p:spTree>
    <p:extLst>
      <p:ext uri="{BB962C8B-B14F-4D97-AF65-F5344CB8AC3E}">
        <p14:creationId xmlns:p14="http://schemas.microsoft.com/office/powerpoint/2010/main" val="153316153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05FD86A852F64FBDC13C539F7C3996" ma:contentTypeVersion="2" ma:contentTypeDescription="Create a new document." ma:contentTypeScope="" ma:versionID="7fa6374b959396556047d47b5918b287">
  <xsd:schema xmlns:xsd="http://www.w3.org/2001/XMLSchema" xmlns:xs="http://www.w3.org/2001/XMLSchema" xmlns:p="http://schemas.microsoft.com/office/2006/metadata/properties" xmlns:ns2="a6556677-8777-4dc9-bde5-319ad1a2900e" targetNamespace="http://schemas.microsoft.com/office/2006/metadata/properties" ma:root="true" ma:fieldsID="41ba127964e0f0134b8422c672bfe180" ns2:_="">
    <xsd:import namespace="a6556677-8777-4dc9-bde5-319ad1a2900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556677-8777-4dc9-bde5-319ad1a290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75D78BE-F6D9-451D-8C9B-B834CB31A8F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B50B3C7-5CF9-4313-AC40-80052A3B5180}">
  <ds:schemaRefs>
    <ds:schemaRef ds:uri="http://schemas.microsoft.com/office/2006/documentManagement/types"/>
    <ds:schemaRef ds:uri="http://purl.org/dc/dcmitype/"/>
    <ds:schemaRef ds:uri="http://schemas.microsoft.com/office/2006/metadata/properties"/>
    <ds:schemaRef ds:uri="http://purl.org/dc/terms/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a6556677-8777-4dc9-bde5-319ad1a2900e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6532EB1-2404-43C0-B07B-80D0F14D2B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556677-8777-4dc9-bde5-319ad1a290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2603</TotalTime>
  <Words>124</Words>
  <Application>Microsoft Office PowerPoint</Application>
  <PresentationFormat>Widescreen</PresentationFormat>
  <Paragraphs>21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</vt:i4>
      </vt:variant>
    </vt:vector>
  </HeadingPairs>
  <TitlesOfParts>
    <vt:vector size="13" baseType="lpstr">
      <vt:lpstr>Arial</vt:lpstr>
      <vt:lpstr>Calibri</vt:lpstr>
      <vt:lpstr>Helvetica</vt:lpstr>
      <vt:lpstr>Helvetica Light</vt:lpstr>
      <vt:lpstr>Helvetica Neue</vt:lpstr>
      <vt:lpstr>Roboto</vt:lpstr>
      <vt:lpstr>Roboto Condensed Light</vt:lpstr>
      <vt:lpstr>Custom Design</vt:lpstr>
      <vt:lpstr>1_Custom Design</vt:lpstr>
      <vt:lpstr>2_Custom Design</vt:lpstr>
      <vt:lpstr>CSE 6040/x Programming Skills Office Hours</vt:lpstr>
      <vt:lpstr>Agenda for This Week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Larry Heckel</cp:lastModifiedBy>
  <cp:revision>292</cp:revision>
  <dcterms:created xsi:type="dcterms:W3CDTF">2016-03-09T16:46:53Z</dcterms:created>
  <dcterms:modified xsi:type="dcterms:W3CDTF">2023-02-25T14:45:09Z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0x010100FD05FD86A852F64FBDC13C539F7C3996</vt:lpwstr>
  </property>
</Properties>
</file>